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31"/>
  </p:normalViewPr>
  <p:slideViewPr>
    <p:cSldViewPr snapToGrid="0" snapToObjects="1">
      <p:cViewPr varScale="1">
        <p:scale>
          <a:sx n="92" d="100"/>
          <a:sy n="92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6B2DE-82BE-664D-ADFD-9FC5DD41B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0440ED-7517-3D44-95CA-CB0473BF76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D953D-D0AC-484E-B3D0-20E9A9DA3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1DDFE-5D0B-EA41-B1D0-35ADA28C5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4CF1C-E066-9A49-BD80-B7743D12E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67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0171A-D168-574C-BC59-34BB5612C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EBEAB7-EA3D-0440-BD9C-53858123C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FC443-70BC-B84A-B7AF-57C7644BB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B1890-612D-6849-86B7-DB5A526EA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6114F-ACFD-EA48-9294-628B4C34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69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DF12E3-C678-2A45-93EE-CC60E59C33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AD0E5-0623-A64A-881A-183B2F0DE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3B77D-A6B6-E049-81AD-C7F8FD307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7FF4-B414-B041-A7CC-CE54979C1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5B5E0-F998-2344-80A0-0E5A5DE4E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2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9FDCA-58A3-BB45-BE8A-A7896C3C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286E8-9E56-CD4D-84D2-71BB2AB61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EC804-10B6-AD44-A2F7-5BEA411B1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6244B-123A-FD4C-B743-F536933A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9901C-F007-D34C-A3B6-7D4800AEF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13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5BFC9-98D0-1247-845F-72BD130C9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FE8F2-938D-894B-8EEC-FEFBD9BAB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77A2A-F973-D74E-ABDD-0C66C48A8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EAFD8-D267-E04C-9812-EAC160D2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0D727-1F21-DF4B-BEF9-409DC5B25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505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47CB-4196-E644-8BDD-5382C669A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AED00-F5A3-9245-86D6-FBC62D10C8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B0F3A7-3835-494D-866C-C341EC755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2D23A-A373-3341-870C-551749AD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5311D-8F79-4D43-AAB7-4BE026911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C7CEE-BA64-C048-80FC-B956D0795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35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77D76-6E94-D74D-9E6C-C6563084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5585B8-55D8-E04C-935C-E5DF43123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8DA0AB-3D20-F245-8EEE-753CB01F4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597023-914B-1C48-A662-C45CED1548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33465E-1AD0-CC45-9414-9522B5E5D1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4AE60-5A1E-CD4E-8057-BF7E293AA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3DBCF6-29A9-D647-8033-C21DB8237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F3DAAC-ABD7-084E-AF3A-AC8827A91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70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B3D85-1264-594E-9634-564AFF9D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B23075-25ED-4A46-A2E6-0937B4F1F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A7C1B-4680-BB4C-A287-96D84FF30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03D709-FC61-0847-9307-548C9BA8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65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45643E-C4AB-CA44-9966-C90B600AF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5E2A93-71A0-1043-AFBC-FE9DDDEAA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E6BE97-608F-0042-9AF1-F671B69AA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60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F8046-DFF7-D845-88B3-9000DEA8D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1EE21-C88C-7542-AB72-530FCA726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E14750-EF4B-E846-84D8-C305BDB4F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A19B1-0CAD-1D4F-AECA-2D5AA334A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11FD6-05D2-E147-B06E-5564E35A9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E9CEE-0E1A-7144-9B43-B4F77BE0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1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C456-4CD1-5542-9649-7977EA04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934C7C-41F9-684D-83B4-7CFC3D0D3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5729D4-6896-EE43-953E-009515DA3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E3BF87-836E-D440-AE77-793B32870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C58DA-34BB-6B48-A1B3-601DBCD04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8A82B-DFBC-E649-8805-1558328FA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90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39C5FB-B460-DF49-A2A5-601211DA2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24A1D2-B154-A44C-907A-BA36B2E42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58662-FB6D-1C41-A8DF-6F3F338040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FBAC1-F2F2-3048-A465-5B883D0590DC}" type="datetimeFigureOut">
              <a:t>10/26/18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FB430-3AC7-1C48-A15E-DA5718538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40556-994D-4E44-87FA-746EDB5C6E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7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DEDAFD8-6A23-2D4B-B399-93CBB8DFEF85}"/>
              </a:ext>
            </a:extLst>
          </p:cNvPr>
          <p:cNvGrpSpPr/>
          <p:nvPr/>
        </p:nvGrpSpPr>
        <p:grpSpPr>
          <a:xfrm>
            <a:off x="1880227" y="4306055"/>
            <a:ext cx="4396059" cy="2551945"/>
            <a:chOff x="-196286" y="4699757"/>
            <a:chExt cx="4396059" cy="25519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7752DE1-1A08-B647-A37E-5894D7E756F1}"/>
                </a:ext>
              </a:extLst>
            </p:cNvPr>
            <p:cNvSpPr txBox="1"/>
            <p:nvPr/>
          </p:nvSpPr>
          <p:spPr>
            <a:xfrm>
              <a:off x="-196286" y="4699757"/>
              <a:ext cx="43960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Complex interplay with </a:t>
              </a:r>
              <a:r>
                <a:rPr lang="en-US" b="1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host phenotype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6CCF9BF-3A62-194E-B845-FD4F9FDA5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4430" b="-1881"/>
            <a:stretch/>
          </p:blipFill>
          <p:spPr>
            <a:xfrm>
              <a:off x="814293" y="5155022"/>
              <a:ext cx="2374900" cy="136441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3F9F046-9125-794D-8325-E012F197056F}"/>
                </a:ext>
              </a:extLst>
            </p:cNvPr>
            <p:cNvSpPr txBox="1"/>
            <p:nvPr/>
          </p:nvSpPr>
          <p:spPr>
            <a:xfrm>
              <a:off x="231447" y="6605371"/>
              <a:ext cx="35405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Learn ML model to score donors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8B70BA-017A-914F-AAD4-1A4C18FAC111}"/>
              </a:ext>
            </a:extLst>
          </p:cNvPr>
          <p:cNvGrpSpPr/>
          <p:nvPr/>
        </p:nvGrpSpPr>
        <p:grpSpPr>
          <a:xfrm>
            <a:off x="6526439" y="4326403"/>
            <a:ext cx="4266958" cy="2234250"/>
            <a:chOff x="4784053" y="4507788"/>
            <a:chExt cx="4266958" cy="223425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EE612E-F4A4-6F44-A93E-37F54EBAD70C}"/>
                </a:ext>
              </a:extLst>
            </p:cNvPr>
            <p:cNvSpPr txBox="1"/>
            <p:nvPr/>
          </p:nvSpPr>
          <p:spPr>
            <a:xfrm>
              <a:off x="4784053" y="4507788"/>
              <a:ext cx="4266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Little understanding</a:t>
              </a: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of disease model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1E54D1-4C12-3745-83F8-11ED408E6230}"/>
                </a:ext>
              </a:extLst>
            </p:cNvPr>
            <p:cNvSpPr txBox="1"/>
            <p:nvPr/>
          </p:nvSpPr>
          <p:spPr>
            <a:xfrm>
              <a:off x="6489781" y="5070915"/>
              <a:ext cx="85550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2625F1F-A387-C843-9E7C-32859508C5AC}"/>
                </a:ext>
              </a:extLst>
            </p:cNvPr>
            <p:cNvSpPr txBox="1"/>
            <p:nvPr/>
          </p:nvSpPr>
          <p:spPr>
            <a:xfrm>
              <a:off x="5308172" y="6372706"/>
              <a:ext cx="321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Pick different healthy donors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01CADA3-1F7B-6D43-9AAC-C3DF7FE39A7F}"/>
              </a:ext>
            </a:extLst>
          </p:cNvPr>
          <p:cNvGrpSpPr/>
          <p:nvPr/>
        </p:nvGrpSpPr>
        <p:grpSpPr>
          <a:xfrm>
            <a:off x="1880227" y="1315156"/>
            <a:ext cx="2724149" cy="2644966"/>
            <a:chOff x="106845" y="1431059"/>
            <a:chExt cx="2724149" cy="264496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D5C531B-A6B0-B242-A7E4-2CF63F4F1B40}"/>
                </a:ext>
              </a:extLst>
            </p:cNvPr>
            <p:cNvGrpSpPr/>
            <p:nvPr/>
          </p:nvGrpSpPr>
          <p:grpSpPr>
            <a:xfrm>
              <a:off x="106845" y="1500309"/>
              <a:ext cx="2724149" cy="2506466"/>
              <a:chOff x="228600" y="1515143"/>
              <a:chExt cx="2724149" cy="2506466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EE0CCF2-3D67-8A4B-A3CF-F108FC77F006}"/>
                  </a:ext>
                </a:extLst>
              </p:cNvPr>
              <p:cNvSpPr txBox="1"/>
              <p:nvPr/>
            </p:nvSpPr>
            <p:spPr>
              <a:xfrm>
                <a:off x="346074" y="1515143"/>
                <a:ext cx="248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Acute dysbiosis</a:t>
                </a:r>
              </a:p>
            </p:txBody>
          </p:sp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62888998-5A89-114E-845E-3A35F1FF19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77" t="57066" r="47097"/>
              <a:stretch/>
            </p:blipFill>
            <p:spPr>
              <a:xfrm>
                <a:off x="717608" y="1977834"/>
                <a:ext cx="1746132" cy="1581084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A192B3F-C3E4-1143-8633-4FEA3864FC83}"/>
                  </a:ext>
                </a:extLst>
              </p:cNvPr>
              <p:cNvSpPr txBox="1"/>
              <p:nvPr/>
            </p:nvSpPr>
            <p:spPr>
              <a:xfrm>
                <a:off x="228600" y="3652277"/>
                <a:ext cx="27241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Any healthy donor</a:t>
                </a:r>
              </a:p>
            </p:txBody>
          </p:sp>
        </p:grp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BD5442EB-11AF-A44B-A686-4CC9B5750EB6}"/>
                </a:ext>
              </a:extLst>
            </p:cNvPr>
            <p:cNvSpPr/>
            <p:nvPr/>
          </p:nvSpPr>
          <p:spPr>
            <a:xfrm>
              <a:off x="224319" y="1431059"/>
              <a:ext cx="248920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2AF8499-23B8-5A4D-999E-191959D6695F}"/>
              </a:ext>
            </a:extLst>
          </p:cNvPr>
          <p:cNvGrpSpPr/>
          <p:nvPr/>
        </p:nvGrpSpPr>
        <p:grpSpPr>
          <a:xfrm>
            <a:off x="4722652" y="1315156"/>
            <a:ext cx="2696494" cy="2644966"/>
            <a:chOff x="2995764" y="1431059"/>
            <a:chExt cx="2696494" cy="264496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421F243-DDCB-F941-8396-D2C347677448}"/>
                </a:ext>
              </a:extLst>
            </p:cNvPr>
            <p:cNvGrpSpPr/>
            <p:nvPr/>
          </p:nvGrpSpPr>
          <p:grpSpPr>
            <a:xfrm>
              <a:off x="2995764" y="1431059"/>
              <a:ext cx="2696494" cy="2644966"/>
              <a:chOff x="3068558" y="1515143"/>
              <a:chExt cx="2696494" cy="2644966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3EC0D38-8528-7E4F-9817-4B9B574FBFA2}"/>
                  </a:ext>
                </a:extLst>
              </p:cNvPr>
              <p:cNvSpPr txBox="1"/>
              <p:nvPr/>
            </p:nvSpPr>
            <p:spPr>
              <a:xfrm>
                <a:off x="3172205" y="1515143"/>
                <a:ext cx="2489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individual taxa</a:t>
                </a:r>
              </a:p>
            </p:txBody>
          </p:sp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786A2B57-537C-3E4F-8C9C-845919CF87A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139" r="21306"/>
              <a:stretch/>
            </p:blipFill>
            <p:spPr>
              <a:xfrm>
                <a:off x="3730192" y="2310739"/>
                <a:ext cx="1373226" cy="1053775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A14D54E-82DA-8445-B4D1-0D8EB9A9907A}"/>
                  </a:ext>
                </a:extLst>
              </p:cNvPr>
              <p:cNvSpPr txBox="1"/>
              <p:nvPr/>
            </p:nvSpPr>
            <p:spPr>
              <a:xfrm>
                <a:off x="3068558" y="3513778"/>
                <a:ext cx="26964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Maximize missing taxa or competitors</a:t>
                </a:r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0874001C-45BB-EE4C-92CB-1B3E2FEBAF4C}"/>
                </a:ext>
              </a:extLst>
            </p:cNvPr>
            <p:cNvSpPr/>
            <p:nvPr/>
          </p:nvSpPr>
          <p:spPr>
            <a:xfrm>
              <a:off x="3019416" y="1431059"/>
              <a:ext cx="264919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25EA140-DFB6-8E47-9BEF-F976F214F274}"/>
              </a:ext>
            </a:extLst>
          </p:cNvPr>
          <p:cNvGrpSpPr/>
          <p:nvPr/>
        </p:nvGrpSpPr>
        <p:grpSpPr>
          <a:xfrm>
            <a:off x="7665745" y="1315156"/>
            <a:ext cx="2965150" cy="2644966"/>
            <a:chOff x="5892363" y="1431059"/>
            <a:chExt cx="2965150" cy="26449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7DB3D6-3DB4-9D43-86A1-ABF314B66328}"/>
                </a:ext>
              </a:extLst>
            </p:cNvPr>
            <p:cNvGrpSpPr/>
            <p:nvPr/>
          </p:nvGrpSpPr>
          <p:grpSpPr>
            <a:xfrm>
              <a:off x="5916026" y="1500309"/>
              <a:ext cx="2917825" cy="2506466"/>
              <a:chOff x="5978783" y="1515143"/>
              <a:chExt cx="2917825" cy="2506466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F3B9B3A-EA14-6041-8DFE-FE09F16695EE}"/>
                  </a:ext>
                </a:extLst>
              </p:cNvPr>
              <p:cNvSpPr txBox="1"/>
              <p:nvPr/>
            </p:nvSpPr>
            <p:spPr>
              <a:xfrm>
                <a:off x="6066095" y="1515143"/>
                <a:ext cx="2743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community-level </a:t>
                </a: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function</a:t>
                </a:r>
              </a:p>
            </p:txBody>
          </p:sp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EFF8D1F2-22F9-1B4A-BE0A-F1AA635F8F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248" t="2725" r="2412" b="48517"/>
              <a:stretch/>
            </p:blipFill>
            <p:spPr>
              <a:xfrm>
                <a:off x="6025557" y="2449009"/>
                <a:ext cx="2824277" cy="915733"/>
              </a:xfrm>
              <a:prstGeom prst="rect">
                <a:avLst/>
              </a:prstGeom>
            </p:spPr>
          </p:pic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63E52-31E3-A445-A03D-E22CB20E5255}"/>
                  </a:ext>
                </a:extLst>
              </p:cNvPr>
              <p:cNvSpPr txBox="1"/>
              <p:nvPr/>
            </p:nvSpPr>
            <p:spPr>
              <a:xfrm>
                <a:off x="5978783" y="3652277"/>
                <a:ext cx="2917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Ex-vivo experiments</a:t>
                </a:r>
              </a:p>
            </p:txBody>
          </p:sp>
        </p:grp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35DBE3DA-0A62-2C48-B956-3B1B627F8EDE}"/>
                </a:ext>
              </a:extLst>
            </p:cNvPr>
            <p:cNvSpPr/>
            <p:nvPr/>
          </p:nvSpPr>
          <p:spPr>
            <a:xfrm>
              <a:off x="5892363" y="1431059"/>
              <a:ext cx="296515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814583F-E804-C849-BBF1-EA7EA8A861E2}"/>
              </a:ext>
            </a:extLst>
          </p:cNvPr>
          <p:cNvSpPr/>
          <p:nvPr/>
        </p:nvSpPr>
        <p:spPr>
          <a:xfrm>
            <a:off x="6526439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5F368804-8CBC-2E44-92C1-D09662830CFB}"/>
              </a:ext>
            </a:extLst>
          </p:cNvPr>
          <p:cNvSpPr/>
          <p:nvPr/>
        </p:nvSpPr>
        <p:spPr>
          <a:xfrm>
            <a:off x="1944777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7028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9D7D2A-AD7B-714E-821F-9D789A57E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90" y="2847109"/>
            <a:ext cx="91440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409E11-86BD-444A-A8B6-3FF8673D2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90" y="1018309"/>
            <a:ext cx="9144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45</Words>
  <Application>Microsoft Macintosh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 Unicode MS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Duvallet</dc:creator>
  <cp:lastModifiedBy>Claire Duvallet</cp:lastModifiedBy>
  <cp:revision>3</cp:revision>
  <dcterms:created xsi:type="dcterms:W3CDTF">2018-10-26T23:43:46Z</dcterms:created>
  <dcterms:modified xsi:type="dcterms:W3CDTF">2018-10-26T23:46:30Z</dcterms:modified>
</cp:coreProperties>
</file>

<file path=docProps/thumbnail.jpeg>
</file>